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0.xml" ContentType="application/vnd.openxmlformats-officedocument.presentationml.slide+xml"/>
  <Override PartName="/ppt/slides/slide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301" r:id="rId2"/>
    <p:sldId id="256" r:id="rId3"/>
    <p:sldId id="259" r:id="rId4"/>
    <p:sldId id="262" r:id="rId5"/>
    <p:sldId id="265" r:id="rId6"/>
    <p:sldId id="268" r:id="rId7"/>
    <p:sldId id="271" r:id="rId8"/>
    <p:sldId id="299" r:id="rId9"/>
    <p:sldId id="292" r:id="rId10"/>
    <p:sldId id="295" r:id="rId11"/>
    <p:sldId id="297" r:id="rId12"/>
    <p:sldId id="285" r:id="rId13"/>
    <p:sldId id="286" r:id="rId14"/>
    <p:sldId id="293" r:id="rId15"/>
    <p:sldId id="288" r:id="rId16"/>
    <p:sldId id="282" r:id="rId17"/>
    <p:sldId id="283" r:id="rId18"/>
    <p:sldId id="298" r:id="rId19"/>
    <p:sldId id="300" r:id="rId20"/>
    <p:sldId id="287" r:id="rId21"/>
    <p:sldId id="290" r:id="rId22"/>
    <p:sldId id="291" r:id="rId23"/>
    <p:sldId id="289" r:id="rId24"/>
    <p:sldId id="294" r:id="rId25"/>
    <p:sldId id="296" r:id="rId26"/>
    <p:sldId id="284" r:id="rId27"/>
    <p:sldId id="257" r:id="rId28"/>
    <p:sldId id="258" r:id="rId29"/>
    <p:sldId id="260" r:id="rId30"/>
    <p:sldId id="261" r:id="rId31"/>
    <p:sldId id="263" r:id="rId32"/>
    <p:sldId id="264" r:id="rId33"/>
    <p:sldId id="266" r:id="rId34"/>
    <p:sldId id="267" r:id="rId35"/>
    <p:sldId id="269" r:id="rId36"/>
    <p:sldId id="270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1" r:id="rId46"/>
    <p:sldId id="280" r:id="rId47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ABE"/>
    <a:srgbClr val="1C3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5"/>
    <p:restoredTop sz="94719"/>
  </p:normalViewPr>
  <p:slideViewPr>
    <p:cSldViewPr snapToGrid="0">
      <p:cViewPr varScale="1">
        <p:scale>
          <a:sx n="76" d="100"/>
          <a:sy n="76" d="100"/>
        </p:scale>
        <p:origin x="1560" y="2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CE6C9-0417-BE43-A3EF-BFD4C82D58BF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286C7-8CE2-3644-8B8A-832CD8F1FB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43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077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86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255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245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16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82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15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65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00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04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82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304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8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286C7-8CE2-3644-8B8A-832CD8F1FBF6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61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2A1193-63FC-4C42-A98C-025C058263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79C974-3BD1-4846-9079-B7EC4B736E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0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538C08-A0F7-B347-AE9D-0AEF645CFA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C506F92-9424-4C4F-B849-99C1F6D2F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FC4A14-9AB2-3243-8556-0874F2D0BB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8C00BBE-BAC8-8F47-B1D7-3DD5DCA57B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6B3B6C-ED92-D14D-8C32-07D0C226D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DFD71-965D-4644-9A68-14E224C633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5DECE3-57EB-6044-B4BB-3064D4578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DD512B-F268-524F-966A-6D9BC3D1EF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5F722E5-275A-4644-9E21-46EF940F7F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0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03E363-674B-6243-95D3-E744473A8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532757-5DDC-5A44-B047-4978B0950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7DFDB0-D2C6-7349-A359-464F6B4561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80D310-CFCD-9749-B826-5A06FDADE8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3B3D83-9266-6448-A2C9-32932EAF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251136-E7E7-F849-9C29-BC6D081AA2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94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DB03EB-EBCB-6B40-8B33-41870D24E2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69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7A30E0-96FC-F94F-999F-B8E5AE527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1A1863-4632-D64E-9E68-E53B02FA94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0977A37-C8A1-1543-A8E9-2FD22FB6C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ED8F2A-BFCF-8043-AE0B-9B189D229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3900099-0B47-FE48-9ECC-9226C11779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A86C54-D7AC-FA43-AD18-D01A4348CC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A7674F-D8D6-3C46-9CBC-949E6DE66D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54362EF-B639-3D4B-AD09-B6F1DA94E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729A22-6A30-0A4F-9312-4CD7CD374F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7AC9079-F44A-F54F-9411-0A883D948E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2D0CDE-D94F-8A4B-8D40-895CBCB97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E4E37DB-4CD7-4D46-879E-2EE41F07FE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610A8B-0C67-9441-BBE9-11C780D8E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B83561E-9139-2B4D-BAD6-EF25B041AB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0DEEC7-52E5-E04E-9931-A61AB6BA43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76848CA-27EA-3E47-996B-8BD9B9D25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9A5D7A6-DDBE-7443-87CD-FD9F1001E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783A9E-F55B-3149-8969-296528C9BB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218959-628D-3F4B-9B28-1EA5867E70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D38509-7B71-DF4E-AC09-70D4AFF49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741B37-F285-EF46-93EB-412FBF709A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0EA0C9-D823-9348-B656-DC3EDE540C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C5E1BC-9CE8-E345-84F8-F0044449E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C611AC-7839-9B4D-9507-6D07F5082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550C48-E2ED-7B46-A86C-9CC8622054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4CE776-5D08-7A49-BC9D-B6A644801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811B2A-2A20-4842-B2F7-CEAB7BD7BA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35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05710E4-53C0-264A-BFA2-3367E8305C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125700" cy="10693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CCE2BDC97806048A818A250CF6ED667" ma:contentTypeVersion="14" ma:contentTypeDescription="新しいドキュメントを作成します。" ma:contentTypeScope="" ma:versionID="96d14af0a7532dbbe7c76b0cf9f311b2">
  <xsd:schema xmlns:xsd="http://www.w3.org/2001/XMLSchema" xmlns:xs="http://www.w3.org/2001/XMLSchema" xmlns:p="http://schemas.microsoft.com/office/2006/metadata/properties" xmlns:ns2="0fca6408-0a8a-4cb9-a878-3f24a9c9d2ec" xmlns:ns3="ca0d9c1d-2d71-48fd-a182-2be6e400cfa0" targetNamespace="http://schemas.microsoft.com/office/2006/metadata/properties" ma:root="true" ma:fieldsID="ad7a2d46b697f79ca3cf4b21dab5d7ef" ns2:_="" ns3:_="">
    <xsd:import namespace="0fca6408-0a8a-4cb9-a878-3f24a9c9d2ec"/>
    <xsd:import namespace="ca0d9c1d-2d71-48fd-a182-2be6e400cfa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a6408-0a8a-4cb9-a878-3f24a9c9d2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4f4a231-ddc4-4d2c-a302-0a2efe911181}" ma:internalName="TaxCatchAll" ma:showField="CatchAllData" ma:web="0fca6408-0a8a-4cb9-a878-3f24a9c9d2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d9c1d-2d71-48fd-a182-2be6e400c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7c9c57c1-006d-4df6-b4dd-10bc6d0938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0d9c1d-2d71-48fd-a182-2be6e400cfa0">
      <Terms xmlns="http://schemas.microsoft.com/office/infopath/2007/PartnerControls"/>
    </lcf76f155ced4ddcb4097134ff3c332f>
    <TaxCatchAll xmlns="0fca6408-0a8a-4cb9-a878-3f24a9c9d2ec" xsi:nil="true"/>
  </documentManagement>
</p:properties>
</file>

<file path=customXml/itemProps1.xml><?xml version="1.0" encoding="utf-8"?>
<ds:datastoreItem xmlns:ds="http://schemas.openxmlformats.org/officeDocument/2006/customXml" ds:itemID="{33379574-FA5F-4CDB-B7B2-B5837BB2029E}"/>
</file>

<file path=customXml/itemProps2.xml><?xml version="1.0" encoding="utf-8"?>
<ds:datastoreItem xmlns:ds="http://schemas.openxmlformats.org/officeDocument/2006/customXml" ds:itemID="{82873D63-68C2-43C0-AB06-86C987CE5F79}"/>
</file>

<file path=customXml/itemProps3.xml><?xml version="1.0" encoding="utf-8"?>
<ds:datastoreItem xmlns:ds="http://schemas.openxmlformats.org/officeDocument/2006/customXml" ds:itemID="{1605F14B-634B-491C-A84A-69120F0EE8C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14</Words>
  <Application>Microsoft Macintosh PowerPoint</Application>
  <PresentationFormat>ユーザー設定</PresentationFormat>
  <Paragraphs>14</Paragraphs>
  <Slides>46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49" baseType="lpstr">
      <vt:lpstr>游ゴシック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ouchi</dc:creator>
  <cp:keywords/>
  <dc:description/>
  <cp:lastModifiedBy>小林 明</cp:lastModifiedBy>
  <cp:revision>18</cp:revision>
  <dcterms:created xsi:type="dcterms:W3CDTF">2024-03-06T03:03:14Z</dcterms:created>
  <dcterms:modified xsi:type="dcterms:W3CDTF">2025-04-04T08:27:52Z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2024-03-06T10:00:00Z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2024-03-06T10:00:00Z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0x010100CCCE2BDC97806048A818A250CF6ED667</vt:lpwstr>
  </property>
  <property fmtid="{D5CDD505-2E9C-101B-9397-08002B2CF9AE}" pid="7" name="MediaServiceImageTags">
    <vt:lpwstr/>
  </property>
</Properties>
</file>